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3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7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7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8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5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2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0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0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3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CEC3E-15BE-4F4E-9C37-0DE86CE67A3D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62F1D-1432-4B28-B588-77ED11AB0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6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42938" y="1524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Idea Incubator Meeting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800" dirty="0" smtClean="0"/>
              <a:t>(Round 1)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74" y="2966449"/>
            <a:ext cx="6400800" cy="1752600"/>
          </a:xfrm>
        </p:spPr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</a:rPr>
              <a:t>With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Gammon Construction Ltd. 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57200"/>
            <a:ext cx="1494704" cy="129541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1295400" cy="163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圖片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548420"/>
            <a:ext cx="895350" cy="7258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395" y="3363501"/>
            <a:ext cx="2219325" cy="827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601578" y="4572000"/>
            <a:ext cx="7551821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b="1" i="1" dirty="0" smtClean="0">
                <a:solidFill>
                  <a:schemeClr val="bg2">
                    <a:lumMod val="25000"/>
                  </a:schemeClr>
                </a:solidFill>
              </a:rPr>
              <a:t>Y5302 : 4:00-5:50pm.</a:t>
            </a:r>
            <a:endParaRPr 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0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Idea Incubator Meeting (Round 1)</vt:lpstr>
    </vt:vector>
  </TitlesOfParts>
  <Company>City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 Incubator Meeting (Round 1)</dc:title>
  <dc:creator>Dr. FUNG Wing Hong</dc:creator>
  <cp:lastModifiedBy>Dr. FUNG Wing Hong</cp:lastModifiedBy>
  <cp:revision>2</cp:revision>
  <cp:lastPrinted>2016-10-17T07:18:48Z</cp:lastPrinted>
  <dcterms:created xsi:type="dcterms:W3CDTF">2016-10-17T01:01:15Z</dcterms:created>
  <dcterms:modified xsi:type="dcterms:W3CDTF">2016-10-17T07:18:57Z</dcterms:modified>
</cp:coreProperties>
</file>